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3" r:id="rId4"/>
    <p:sldId id="258" r:id="rId5"/>
    <p:sldId id="264" r:id="rId6"/>
    <p:sldId id="265" r:id="rId7"/>
    <p:sldId id="26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F25869"/>
    <a:srgbClr val="EE8D2F"/>
    <a:srgbClr val="FFFFFF"/>
    <a:srgbClr val="FFB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99" d="100"/>
          <a:sy n="99" d="100"/>
        </p:scale>
        <p:origin x="7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1E4586-912E-4D38-B475-00F159EF0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93891D5-0B51-41FB-AD6D-A79EB2E50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60D4A3-6823-40B7-8BB9-66AAF79FE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D08F-20AC-4F45-911B-5865C669F8C6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9F995C-83EF-46B0-AF22-6017BF702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690460-B1EA-4862-81F7-12239AA1D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830-477C-4E6C-A8D7-00D19DB15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645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0FD501-F028-4B79-A123-415F99B08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A965A69-02B0-4048-8CB5-65D2B0F2F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E52B88-5E88-4CA6-9C21-9FB1E2551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D08F-20AC-4F45-911B-5865C669F8C6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D9872C-5938-4766-8A77-843A6F1B8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251BD3-B274-4D62-83E8-C80D114DB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830-477C-4E6C-A8D7-00D19DB15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478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97F0B1E-0B43-4BFA-85F5-1F18F0474B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338B57F-BAF6-4B42-8F68-7E3E5CBB3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F2A82B-DB29-4DA3-9992-9733C281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D08F-20AC-4F45-911B-5865C669F8C6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051ACA-EA8B-48BB-B53D-40EC4EE12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3EFFF5-3CF5-4C95-9E6F-3DA452C2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830-477C-4E6C-A8D7-00D19DB15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57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923906-E3BB-4FE3-8189-899D99DEA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2F2FBB-0273-49F0-B463-D093B1C90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35ED38-D7ED-491B-8283-D7C76A977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D08F-20AC-4F45-911B-5865C669F8C6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88FC64-0D8A-4A87-9627-801EE9811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2BBBEB-DAA2-4BCD-90BB-4EC30779F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830-477C-4E6C-A8D7-00D19DB15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744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52E167-FF71-455D-B55B-75F7902E1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CDD60C-C88C-4957-8347-BC5F7F135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3E4AF7-A81D-4295-ADDC-368D64D68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D08F-20AC-4F45-911B-5865C669F8C6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4F0B3A-68A8-4939-97E3-965C8EA07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5DFE9A-0028-449E-9523-A7AB73CB2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830-477C-4E6C-A8D7-00D19DB15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30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66234E-C5EE-4424-81BF-D0140C1C5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6FB6A6-FAFA-4C66-9856-809B1AF436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1A9479F-6C4F-4F67-A314-01060F18E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C82FD83-AD5B-43AD-A85D-C702D2005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D08F-20AC-4F45-911B-5865C669F8C6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83CAAFD-3B1D-4035-B8FA-8E942A6F8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6DC2E1-4E52-4DE4-84F5-4A83D8953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830-477C-4E6C-A8D7-00D19DB15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129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753B5E-A277-4421-BA24-DA3160244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D5E11F-B9D4-4B19-A6C4-EAC20C38F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405761F-3679-44A4-A46A-6E34FE8D2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6AECD36-882B-4A16-9058-44AFCE7E8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EE16247-E732-4253-A485-7E1DD24B47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B1AC993-8963-485F-AB90-676EB99B7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D08F-20AC-4F45-911B-5865C669F8C6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2DA350D-6225-4760-8D40-A24D7E80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3D84281-8B16-45C3-9C56-ADB693288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830-477C-4E6C-A8D7-00D19DB15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07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9FB260-B114-40E1-A8A0-11223A01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401B72C-8D49-4954-A919-1F1DAF7BE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D08F-20AC-4F45-911B-5865C669F8C6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A387543-D470-425E-86F1-7947658C8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40D1A04-CE61-434A-8221-709314F51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830-477C-4E6C-A8D7-00D19DB15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84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B30868F-3D4A-4E92-B3F7-DF6E4B15D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D08F-20AC-4F45-911B-5865C669F8C6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F7E5C18-3AC5-4ADC-A70E-7CB411750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80D9C82-A8FB-4CAA-9B8A-4F8676522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830-477C-4E6C-A8D7-00D19DB15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59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72D0BA-AFAD-4184-8E67-322A6DAD3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2D5C93-1BB8-4C09-8BC1-751659CFF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85A02A7-C065-4FCE-BE53-D0614746B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D91CF20-C829-462D-9DBE-6101BFD29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D08F-20AC-4F45-911B-5865C669F8C6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8459E7-209B-44A5-ACB6-AFA05723E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DC0D3E-C058-46D7-BDF6-A25419846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830-477C-4E6C-A8D7-00D19DB15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30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98DE46-3A2B-41CC-AC33-5BB0D6D47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3E23304-AE34-45DD-92B2-F657E8D016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39A3701-3D61-4AD8-B6EC-E830D9FA8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AFE6730-BD4D-4D03-ABE2-7A52C124A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D08F-20AC-4F45-911B-5865C669F8C6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5D96209-70AD-4F10-8D1F-5AD04963C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7ED823-E746-4741-9F21-7E0F4C270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830-477C-4E6C-A8D7-00D19DB15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18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E1DD08A-EF5F-43B8-99C5-EF018B648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514D885-DD23-4E4D-90C6-2A036FFF1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5125BB-0D8F-45E1-B0BE-F673AC3263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ED08F-20AC-4F45-911B-5865C669F8C6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5E1084-9B3C-4E2B-BDDA-6DFFD7689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6226E4-78FA-4DEF-B287-AAF10C06E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41830-477C-4E6C-A8D7-00D19DB15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44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DB426E-6D7D-445A-8040-BF9546D09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745635"/>
            <a:ext cx="12192000" cy="1360474"/>
          </a:xfrm>
        </p:spPr>
        <p:txBody>
          <a:bodyPr>
            <a:no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Google Sans Medium" panose="020B0503030502040204" pitchFamily="34" charset="0"/>
              </a:rPr>
              <a:t>INSERT  TITLE  HERE</a:t>
            </a:r>
            <a:endParaRPr lang="zh-CN" altLang="en-US" sz="7200" dirty="0">
              <a:solidFill>
                <a:schemeClr val="bg1"/>
              </a:solidFill>
              <a:latin typeface="Google Sans Medium" panose="020B0503030502040204" pitchFamily="34" charset="0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421AA896-CB55-4934-AA82-FC709E9FD4BA}"/>
              </a:ext>
            </a:extLst>
          </p:cNvPr>
          <p:cNvSpPr txBox="1">
            <a:spLocks/>
          </p:cNvSpPr>
          <p:nvPr/>
        </p:nvSpPr>
        <p:spPr>
          <a:xfrm>
            <a:off x="0" y="3299661"/>
            <a:ext cx="12192000" cy="904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Google Sans Medium" panose="020B0503030502040204" pitchFamily="34" charset="0"/>
              </a:rPr>
              <a:t>Add Your Text Here</a:t>
            </a:r>
          </a:p>
          <a:p>
            <a:pPr algn="ctr"/>
            <a:endParaRPr lang="zh-CN" altLang="en-US" sz="4000" dirty="0">
              <a:solidFill>
                <a:srgbClr val="FFB649"/>
              </a:solidFill>
              <a:latin typeface="Google Sans Medium" panose="020B0503030502040204" pitchFamily="34" charset="0"/>
            </a:endParaRPr>
          </a:p>
        </p:txBody>
      </p:sp>
      <p:pic>
        <p:nvPicPr>
          <p:cNvPr id="5" name="图片 4" descr="文本&#10;&#10;描述已自动生成">
            <a:extLst>
              <a:ext uri="{FF2B5EF4-FFF2-40B4-BE49-F238E27FC236}">
                <a16:creationId xmlns:a16="http://schemas.microsoft.com/office/drawing/2014/main" id="{03A502A0-2E94-9B6A-460C-C44012AE9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0" y="641695"/>
            <a:ext cx="2700594" cy="66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45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0BE9E1D1-093F-4608-B7F3-3993D9C7B807}"/>
              </a:ext>
            </a:extLst>
          </p:cNvPr>
          <p:cNvSpPr txBox="1">
            <a:spLocks/>
          </p:cNvSpPr>
          <p:nvPr/>
        </p:nvSpPr>
        <p:spPr>
          <a:xfrm>
            <a:off x="1662710" y="1623036"/>
            <a:ext cx="899258" cy="82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000" b="1" dirty="0">
                <a:solidFill>
                  <a:srgbClr val="F25869"/>
                </a:solidFill>
                <a:latin typeface="Google Sans" panose="020B0803030502040204" pitchFamily="34" charset="0"/>
              </a:rPr>
              <a:t>01</a:t>
            </a:r>
            <a:endParaRPr lang="zh-CN" altLang="en-US" sz="3000" b="1" dirty="0">
              <a:solidFill>
                <a:srgbClr val="F25869"/>
              </a:solidFill>
              <a:latin typeface="Google Sans" panose="020B0803030502040204" pitchFamily="34" charset="0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62F73064-5304-4119-A3E0-F6CDF67045EC}"/>
              </a:ext>
            </a:extLst>
          </p:cNvPr>
          <p:cNvSpPr txBox="1">
            <a:spLocks/>
          </p:cNvSpPr>
          <p:nvPr/>
        </p:nvSpPr>
        <p:spPr>
          <a:xfrm>
            <a:off x="2676823" y="1589027"/>
            <a:ext cx="5231027" cy="904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000" dirty="0">
                <a:solidFill>
                  <a:srgbClr val="333333"/>
                </a:solidFill>
                <a:latin typeface="Google Sans" panose="020B0503030502040204" pitchFamily="34" charset="0"/>
                <a:ea typeface="Noto Sans S Chinese DemiLight" panose="020B0400000000000000" pitchFamily="34" charset="-122"/>
              </a:rPr>
              <a:t>Add Your Text Here</a:t>
            </a:r>
            <a:endParaRPr lang="zh-CN" altLang="en-US" sz="3000" dirty="0">
              <a:solidFill>
                <a:srgbClr val="333333"/>
              </a:solidFill>
              <a:latin typeface="Google Sans" panose="020B0503030502040204" pitchFamily="34" charset="0"/>
              <a:ea typeface="Noto Sans S Chinese DemiLight" panose="020B0400000000000000" pitchFamily="34" charset="-122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7074FA93-22ED-4236-878E-53DFFD47AC6F}"/>
              </a:ext>
            </a:extLst>
          </p:cNvPr>
          <p:cNvSpPr txBox="1">
            <a:spLocks/>
          </p:cNvSpPr>
          <p:nvPr/>
        </p:nvSpPr>
        <p:spPr>
          <a:xfrm>
            <a:off x="1662710" y="2360871"/>
            <a:ext cx="899258" cy="82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000" b="1" dirty="0">
                <a:solidFill>
                  <a:srgbClr val="F25869"/>
                </a:solidFill>
                <a:latin typeface="Google Sans" panose="020B0803030502040204" pitchFamily="34" charset="0"/>
              </a:rPr>
              <a:t>02</a:t>
            </a:r>
            <a:endParaRPr lang="zh-CN" altLang="en-US" sz="3000" b="1" dirty="0">
              <a:solidFill>
                <a:srgbClr val="F25869"/>
              </a:solidFill>
              <a:latin typeface="Google Sans" panose="020B0803030502040204" pitchFamily="34" charset="0"/>
            </a:endParaRP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D91AF460-66D8-4229-932E-683B06ACC48A}"/>
              </a:ext>
            </a:extLst>
          </p:cNvPr>
          <p:cNvSpPr txBox="1">
            <a:spLocks/>
          </p:cNvSpPr>
          <p:nvPr/>
        </p:nvSpPr>
        <p:spPr>
          <a:xfrm>
            <a:off x="2676823" y="2323610"/>
            <a:ext cx="5231027" cy="904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000" dirty="0">
                <a:solidFill>
                  <a:srgbClr val="333333"/>
                </a:solidFill>
                <a:latin typeface="Google Sans" panose="020B0503030502040204" pitchFamily="34" charset="0"/>
                <a:ea typeface="Noto Sans S Chinese DemiLight" panose="020B0400000000000000" pitchFamily="34" charset="-122"/>
              </a:rPr>
              <a:t>Add Your Text Here</a:t>
            </a:r>
            <a:endParaRPr lang="zh-CN" altLang="en-US" sz="3000" dirty="0">
              <a:solidFill>
                <a:srgbClr val="333333"/>
              </a:solidFill>
              <a:latin typeface="Google Sans" panose="020B0503030502040204" pitchFamily="34" charset="0"/>
              <a:ea typeface="Noto Sans S Chinese DemiLight" panose="020B0400000000000000" pitchFamily="34" charset="-122"/>
            </a:endParaRPr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1BF8D642-8CDA-48FD-8F80-41D583E58E6F}"/>
              </a:ext>
            </a:extLst>
          </p:cNvPr>
          <p:cNvSpPr txBox="1">
            <a:spLocks/>
          </p:cNvSpPr>
          <p:nvPr/>
        </p:nvSpPr>
        <p:spPr>
          <a:xfrm>
            <a:off x="1662710" y="3098706"/>
            <a:ext cx="899258" cy="82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000" b="1" dirty="0">
                <a:solidFill>
                  <a:srgbClr val="F25869"/>
                </a:solidFill>
                <a:latin typeface="Google Sans" panose="020B0803030502040204" pitchFamily="34" charset="0"/>
              </a:rPr>
              <a:t>03</a:t>
            </a:r>
            <a:endParaRPr lang="zh-CN" altLang="en-US" sz="3000" b="1" dirty="0">
              <a:solidFill>
                <a:srgbClr val="F25869"/>
              </a:solidFill>
              <a:latin typeface="Google Sans" panose="020B0803030502040204" pitchFamily="34" charset="0"/>
            </a:endParaRP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BDDA4D00-76CC-48C9-B8BB-FFB5F8199B92}"/>
              </a:ext>
            </a:extLst>
          </p:cNvPr>
          <p:cNvSpPr txBox="1">
            <a:spLocks/>
          </p:cNvSpPr>
          <p:nvPr/>
        </p:nvSpPr>
        <p:spPr>
          <a:xfrm>
            <a:off x="2676823" y="3058193"/>
            <a:ext cx="5231027" cy="904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000" dirty="0">
                <a:solidFill>
                  <a:srgbClr val="333333"/>
                </a:solidFill>
                <a:latin typeface="Google Sans" panose="020B0503030502040204" pitchFamily="34" charset="0"/>
                <a:ea typeface="Noto Sans S Chinese DemiLight" panose="020B0400000000000000" pitchFamily="34" charset="-122"/>
              </a:rPr>
              <a:t>Add Your Text Here</a:t>
            </a:r>
            <a:endParaRPr lang="zh-CN" altLang="en-US" sz="3000" dirty="0">
              <a:solidFill>
                <a:srgbClr val="333333"/>
              </a:solidFill>
              <a:latin typeface="Google Sans" panose="020B0503030502040204" pitchFamily="34" charset="0"/>
              <a:ea typeface="Noto Sans S Chinese DemiLight" panose="020B0400000000000000" pitchFamily="34" charset="-122"/>
            </a:endParaRPr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C86D0B9B-E2E4-4267-A470-30D7B396E83F}"/>
              </a:ext>
            </a:extLst>
          </p:cNvPr>
          <p:cNvSpPr txBox="1">
            <a:spLocks/>
          </p:cNvSpPr>
          <p:nvPr/>
        </p:nvSpPr>
        <p:spPr>
          <a:xfrm>
            <a:off x="1662710" y="3836541"/>
            <a:ext cx="899258" cy="82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000" b="1" dirty="0">
                <a:solidFill>
                  <a:srgbClr val="F25869"/>
                </a:solidFill>
                <a:latin typeface="Google Sans" panose="020B0803030502040204" pitchFamily="34" charset="0"/>
              </a:rPr>
              <a:t>04</a:t>
            </a:r>
            <a:endParaRPr lang="zh-CN" altLang="en-US" sz="3000" b="1" dirty="0">
              <a:solidFill>
                <a:srgbClr val="F25869"/>
              </a:solidFill>
              <a:latin typeface="Google Sans" panose="020B0803030502040204" pitchFamily="34" charset="0"/>
            </a:endParaRPr>
          </a:p>
        </p:txBody>
      </p:sp>
      <p:sp>
        <p:nvSpPr>
          <p:cNvPr id="19" name="标题 1">
            <a:extLst>
              <a:ext uri="{FF2B5EF4-FFF2-40B4-BE49-F238E27FC236}">
                <a16:creationId xmlns:a16="http://schemas.microsoft.com/office/drawing/2014/main" id="{98066DB6-B453-44EA-A30E-9D722F3B78D9}"/>
              </a:ext>
            </a:extLst>
          </p:cNvPr>
          <p:cNvSpPr txBox="1">
            <a:spLocks/>
          </p:cNvSpPr>
          <p:nvPr/>
        </p:nvSpPr>
        <p:spPr>
          <a:xfrm>
            <a:off x="2676823" y="3792775"/>
            <a:ext cx="5231027" cy="904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000" dirty="0">
                <a:solidFill>
                  <a:srgbClr val="333333"/>
                </a:solidFill>
                <a:latin typeface="Google Sans" panose="020B0503030502040204" pitchFamily="34" charset="0"/>
                <a:ea typeface="Noto Sans S Chinese DemiLight" panose="020B0400000000000000" pitchFamily="34" charset="-122"/>
              </a:rPr>
              <a:t>Add Your Text Here</a:t>
            </a:r>
            <a:endParaRPr lang="zh-CN" altLang="en-US" sz="3000" dirty="0">
              <a:solidFill>
                <a:srgbClr val="333333"/>
              </a:solidFill>
              <a:latin typeface="Google Sans" panose="020B0503030502040204" pitchFamily="34" charset="0"/>
              <a:ea typeface="Noto Sans S Chinese DemiLight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5161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0BE9E1D1-093F-4608-B7F3-3993D9C7B807}"/>
              </a:ext>
            </a:extLst>
          </p:cNvPr>
          <p:cNvSpPr txBox="1">
            <a:spLocks/>
          </p:cNvSpPr>
          <p:nvPr/>
        </p:nvSpPr>
        <p:spPr>
          <a:xfrm>
            <a:off x="1662710" y="967675"/>
            <a:ext cx="701076" cy="82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>
                <a:solidFill>
                  <a:srgbClr val="F25869"/>
                </a:solidFill>
                <a:latin typeface="Google Sans" panose="020B0803030502040204" pitchFamily="34" charset="0"/>
              </a:rPr>
              <a:t>01</a:t>
            </a:r>
            <a:endParaRPr lang="zh-CN" altLang="en-US" sz="3600" b="1" dirty="0">
              <a:solidFill>
                <a:srgbClr val="F25869"/>
              </a:solidFill>
              <a:latin typeface="Google Sans" panose="020B0803030502040204" pitchFamily="34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6347651-64B9-3714-19BD-96E394AE35BF}"/>
              </a:ext>
            </a:extLst>
          </p:cNvPr>
          <p:cNvSpPr txBox="1">
            <a:spLocks/>
          </p:cNvSpPr>
          <p:nvPr/>
        </p:nvSpPr>
        <p:spPr>
          <a:xfrm>
            <a:off x="1662710" y="1924978"/>
            <a:ext cx="8655572" cy="1360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7200" dirty="0">
                <a:solidFill>
                  <a:srgbClr val="333333"/>
                </a:solidFill>
                <a:latin typeface="Google Sans Medium" panose="020B0503030502040204" pitchFamily="34" charset="0"/>
              </a:rPr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591703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D5ABACB8-00D8-4279-84A8-37EB28552C5A}"/>
              </a:ext>
            </a:extLst>
          </p:cNvPr>
          <p:cNvSpPr txBox="1">
            <a:spLocks/>
          </p:cNvSpPr>
          <p:nvPr/>
        </p:nvSpPr>
        <p:spPr>
          <a:xfrm>
            <a:off x="868324" y="1435346"/>
            <a:ext cx="5231027" cy="904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rgbClr val="333333"/>
                </a:solidFill>
                <a:latin typeface="Google Sans Medium" panose="020B0603030502040204" pitchFamily="34" charset="0"/>
              </a:rPr>
              <a:t>TITLE</a:t>
            </a:r>
            <a:endParaRPr lang="zh-CN" altLang="en-US" sz="4000" dirty="0">
              <a:solidFill>
                <a:srgbClr val="333333"/>
              </a:solidFill>
              <a:latin typeface="Google Sans Medium" panose="020B060303050204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138C251-22A9-4B7D-9C39-F575AB8236DE}"/>
              </a:ext>
            </a:extLst>
          </p:cNvPr>
          <p:cNvSpPr txBox="1"/>
          <p:nvPr/>
        </p:nvSpPr>
        <p:spPr>
          <a:xfrm>
            <a:off x="3736655" y="1532169"/>
            <a:ext cx="6281530" cy="1298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333333"/>
                </a:solidFill>
                <a:latin typeface="Google Sans" panose="020B0503030502040204" pitchFamily="34" charset="0"/>
                <a:ea typeface="Noto Sans S Chinese DemiLight" panose="020B0400000000000000" pitchFamily="34" charset="-122"/>
              </a:rPr>
              <a:t>Add Your Text Here, Add Your Text Here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333333"/>
                </a:solidFill>
                <a:latin typeface="Google Sans" panose="020B0503030502040204" pitchFamily="34" charset="0"/>
                <a:ea typeface="Noto Sans S Chinese DemiLight" panose="020B0400000000000000" pitchFamily="34" charset="-122"/>
              </a:rPr>
              <a:t>Add Your Text Here, Add Your Text Here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333333"/>
                </a:solidFill>
                <a:latin typeface="Google Sans" panose="020B0503030502040204" pitchFamily="34" charset="0"/>
                <a:ea typeface="Noto Sans S Chinese DemiLight" panose="020B0400000000000000" pitchFamily="34" charset="-122"/>
              </a:rPr>
              <a:t>Add Your Text Here, Add Your Text Here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D7DEE8C-54A8-73D7-CD92-DA331C7B8C08}"/>
              </a:ext>
            </a:extLst>
          </p:cNvPr>
          <p:cNvSpPr txBox="1">
            <a:spLocks/>
          </p:cNvSpPr>
          <p:nvPr/>
        </p:nvSpPr>
        <p:spPr>
          <a:xfrm>
            <a:off x="401801" y="121552"/>
            <a:ext cx="3842940" cy="82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400" b="1" dirty="0">
                <a:solidFill>
                  <a:srgbClr val="F25869"/>
                </a:solidFill>
                <a:latin typeface="Google Sans" panose="020B0803030502040204" pitchFamily="34" charset="0"/>
              </a:rPr>
              <a:t>01</a:t>
            </a:r>
            <a:r>
              <a:rPr lang="en-US" altLang="zh-CN" sz="1400" b="1" dirty="0">
                <a:solidFill>
                  <a:srgbClr val="EE8D2F"/>
                </a:solidFill>
                <a:latin typeface="Glamor" pitchFamily="50" charset="0"/>
              </a:rPr>
              <a:t>  </a:t>
            </a:r>
            <a:r>
              <a:rPr lang="en-US" altLang="zh-CN" sz="1400" dirty="0">
                <a:solidFill>
                  <a:srgbClr val="333333"/>
                </a:solidFill>
                <a:latin typeface="Google Sans" panose="020B0503030502040204" pitchFamily="34" charset="0"/>
                <a:ea typeface="Noto Sans S Chinese DemiLight" panose="020B0400000000000000" pitchFamily="34" charset="-122"/>
              </a:rPr>
              <a:t>Add Your Text Here</a:t>
            </a:r>
            <a:endParaRPr lang="zh-CN" altLang="en-US" sz="1400" dirty="0">
              <a:solidFill>
                <a:srgbClr val="333333"/>
              </a:solidFill>
              <a:latin typeface="Google Sans" panose="020B0503030502040204" pitchFamily="34" charset="0"/>
              <a:ea typeface="Noto Sans S Chinese DemiLight" panose="020B0400000000000000" pitchFamily="34" charset="-122"/>
            </a:endParaRPr>
          </a:p>
          <a:p>
            <a:endParaRPr lang="zh-CN" altLang="en-US" sz="1400" b="1" dirty="0">
              <a:solidFill>
                <a:srgbClr val="EE8D2F"/>
              </a:solidFill>
              <a:latin typeface="Google Sans" panose="020B08030305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36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7DEE8C-54A8-73D7-CD92-DA331C7B8C08}"/>
              </a:ext>
            </a:extLst>
          </p:cNvPr>
          <p:cNvSpPr txBox="1">
            <a:spLocks/>
          </p:cNvSpPr>
          <p:nvPr/>
        </p:nvSpPr>
        <p:spPr>
          <a:xfrm>
            <a:off x="401801" y="121552"/>
            <a:ext cx="3842940" cy="82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400" b="1" dirty="0">
                <a:solidFill>
                  <a:srgbClr val="F25869"/>
                </a:solidFill>
                <a:latin typeface="Google Sans" panose="020B0803030502040204" pitchFamily="34" charset="0"/>
              </a:rPr>
              <a:t>01</a:t>
            </a:r>
            <a:r>
              <a:rPr lang="en-US" altLang="zh-CN" sz="1400" b="1" dirty="0">
                <a:solidFill>
                  <a:srgbClr val="EE8D2F"/>
                </a:solidFill>
                <a:latin typeface="Glamor" pitchFamily="50" charset="0"/>
              </a:rPr>
              <a:t>  </a:t>
            </a:r>
            <a:r>
              <a:rPr lang="en-US" altLang="zh-CN" sz="1400" dirty="0">
                <a:solidFill>
                  <a:srgbClr val="333333"/>
                </a:solidFill>
                <a:latin typeface="Google Sans" panose="020B0503030502040204" pitchFamily="34" charset="0"/>
                <a:ea typeface="Noto Sans S Chinese DemiLight" panose="020B0400000000000000" pitchFamily="34" charset="-122"/>
              </a:rPr>
              <a:t>Add Your Text Here</a:t>
            </a:r>
            <a:endParaRPr lang="zh-CN" altLang="en-US" sz="1400" dirty="0">
              <a:solidFill>
                <a:srgbClr val="333333"/>
              </a:solidFill>
              <a:latin typeface="Google Sans" panose="020B0503030502040204" pitchFamily="34" charset="0"/>
              <a:ea typeface="Noto Sans S Chinese DemiLight" panose="020B0400000000000000" pitchFamily="34" charset="-122"/>
            </a:endParaRPr>
          </a:p>
          <a:p>
            <a:endParaRPr lang="zh-CN" altLang="en-US" sz="1400" b="1" dirty="0">
              <a:solidFill>
                <a:srgbClr val="EE8D2F"/>
              </a:solidFill>
              <a:latin typeface="Google Sans" panose="020B080303050204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64B9054-E0D3-C593-D7A9-5A7C194C069F}"/>
              </a:ext>
            </a:extLst>
          </p:cNvPr>
          <p:cNvSpPr txBox="1"/>
          <p:nvPr/>
        </p:nvSpPr>
        <p:spPr>
          <a:xfrm>
            <a:off x="401801" y="1129598"/>
            <a:ext cx="2464967" cy="88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333333"/>
                </a:solidFill>
                <a:latin typeface="Google Sans" panose="020B0503030502040204" pitchFamily="34" charset="0"/>
                <a:ea typeface="Noto Sans S Chinese DemiLight" panose="020B0400000000000000" pitchFamily="34" charset="-122"/>
              </a:rPr>
              <a:t>Add Your Text Here Add Your Text Here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1B57334-67E8-FD93-A1C7-E7AFEFC51795}"/>
              </a:ext>
            </a:extLst>
          </p:cNvPr>
          <p:cNvSpPr/>
          <p:nvPr/>
        </p:nvSpPr>
        <p:spPr>
          <a:xfrm>
            <a:off x="4487823" y="1322104"/>
            <a:ext cx="6090340" cy="39197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24316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D5ABACB8-00D8-4279-84A8-37EB28552C5A}"/>
              </a:ext>
            </a:extLst>
          </p:cNvPr>
          <p:cNvSpPr txBox="1">
            <a:spLocks/>
          </p:cNvSpPr>
          <p:nvPr/>
        </p:nvSpPr>
        <p:spPr>
          <a:xfrm>
            <a:off x="868324" y="1435346"/>
            <a:ext cx="5231027" cy="904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rgbClr val="333333"/>
                </a:solidFill>
                <a:latin typeface="Google Sans Medium" panose="020B0603030502040204" pitchFamily="34" charset="0"/>
              </a:rPr>
              <a:t>Chart Slide</a:t>
            </a:r>
            <a:endParaRPr lang="zh-CN" altLang="en-US" sz="4000" dirty="0">
              <a:solidFill>
                <a:srgbClr val="333333"/>
              </a:solidFill>
              <a:latin typeface="Google Sans Medium" panose="020B0603030502040204" pitchFamily="34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D7DEE8C-54A8-73D7-CD92-DA331C7B8C08}"/>
              </a:ext>
            </a:extLst>
          </p:cNvPr>
          <p:cNvSpPr txBox="1">
            <a:spLocks/>
          </p:cNvSpPr>
          <p:nvPr/>
        </p:nvSpPr>
        <p:spPr>
          <a:xfrm>
            <a:off x="401801" y="121552"/>
            <a:ext cx="3842940" cy="82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400" b="1" dirty="0">
                <a:solidFill>
                  <a:srgbClr val="F25869"/>
                </a:solidFill>
                <a:latin typeface="Google Sans" panose="020B0803030502040204" pitchFamily="34" charset="0"/>
              </a:rPr>
              <a:t>01</a:t>
            </a:r>
            <a:r>
              <a:rPr lang="en-US" altLang="zh-CN" sz="1400" b="1" dirty="0">
                <a:solidFill>
                  <a:srgbClr val="EE8D2F"/>
                </a:solidFill>
                <a:latin typeface="Glamor" pitchFamily="50" charset="0"/>
              </a:rPr>
              <a:t>  </a:t>
            </a:r>
            <a:r>
              <a:rPr lang="en-US" altLang="zh-CN" sz="1400" dirty="0">
                <a:solidFill>
                  <a:srgbClr val="333333"/>
                </a:solidFill>
                <a:latin typeface="Google Sans" panose="020B0503030502040204" pitchFamily="34" charset="0"/>
                <a:ea typeface="Noto Sans S Chinese DemiLight" panose="020B0400000000000000" pitchFamily="34" charset="-122"/>
              </a:rPr>
              <a:t>Add Your Text Here</a:t>
            </a:r>
            <a:endParaRPr lang="zh-CN" altLang="en-US" sz="1400" dirty="0">
              <a:solidFill>
                <a:srgbClr val="333333"/>
              </a:solidFill>
              <a:latin typeface="Google Sans" panose="020B0503030502040204" pitchFamily="34" charset="0"/>
              <a:ea typeface="Noto Sans S Chinese DemiLight" panose="020B0400000000000000" pitchFamily="34" charset="-122"/>
            </a:endParaRPr>
          </a:p>
          <a:p>
            <a:endParaRPr lang="zh-CN" altLang="en-US" sz="1400" b="1" dirty="0">
              <a:solidFill>
                <a:srgbClr val="EE8D2F"/>
              </a:solidFill>
              <a:latin typeface="Google Sans" panose="020B080303050204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E715486-32EF-3ABD-2A6E-D80A29F9D1CC}"/>
              </a:ext>
            </a:extLst>
          </p:cNvPr>
          <p:cNvSpPr txBox="1"/>
          <p:nvPr/>
        </p:nvSpPr>
        <p:spPr>
          <a:xfrm>
            <a:off x="868324" y="2339807"/>
            <a:ext cx="2464967" cy="88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333333"/>
                </a:solidFill>
                <a:latin typeface="Google Sans" panose="020B0503030502040204" pitchFamily="34" charset="0"/>
                <a:ea typeface="Noto Sans S Chinese DemiLight" panose="020B0400000000000000" pitchFamily="34" charset="-122"/>
              </a:rPr>
              <a:t>Add Your Text Here Add Your Text Here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E4DCA1B-4E84-B7F9-C905-992B71AC1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r="46"/>
          <a:stretch/>
        </p:blipFill>
        <p:spPr>
          <a:xfrm>
            <a:off x="5415571" y="1502076"/>
            <a:ext cx="5696568" cy="369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32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文本&#10;&#10;描述已自动生成">
            <a:extLst>
              <a:ext uri="{FF2B5EF4-FFF2-40B4-BE49-F238E27FC236}">
                <a16:creationId xmlns:a16="http://schemas.microsoft.com/office/drawing/2014/main" id="{03A502A0-2E94-9B6A-460C-C44012AE9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0" y="901578"/>
            <a:ext cx="2700594" cy="667280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CB4303AE-CF75-F9E2-50AE-87CE9A690D36}"/>
              </a:ext>
            </a:extLst>
          </p:cNvPr>
          <p:cNvSpPr txBox="1">
            <a:spLocks/>
          </p:cNvSpPr>
          <p:nvPr/>
        </p:nvSpPr>
        <p:spPr>
          <a:xfrm>
            <a:off x="765353" y="2077111"/>
            <a:ext cx="7002234" cy="1611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5400" dirty="0">
                <a:solidFill>
                  <a:schemeClr val="bg1"/>
                </a:solidFill>
                <a:latin typeface="Google Sans Medium" panose="020B0503030502040204" pitchFamily="34" charset="0"/>
              </a:rPr>
              <a:t>THANK YOU FOR </a:t>
            </a:r>
          </a:p>
          <a:p>
            <a:pPr>
              <a:lnSpc>
                <a:spcPct val="120000"/>
              </a:lnSpc>
            </a:pPr>
            <a:r>
              <a:rPr lang="en-US" altLang="zh-CN" sz="5400" dirty="0">
                <a:solidFill>
                  <a:schemeClr val="bg1"/>
                </a:solidFill>
                <a:latin typeface="Google Sans Medium" panose="020B0503030502040204" pitchFamily="34" charset="0"/>
              </a:rPr>
              <a:t>YOUR ATTENTION</a:t>
            </a:r>
            <a:r>
              <a:rPr lang="zh-CN" altLang="en-US" sz="5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1928634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99</Words>
  <Application>Microsoft Office PowerPoint</Application>
  <PresentationFormat>宽屏</PresentationFormat>
  <Paragraphs>24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等线</vt:lpstr>
      <vt:lpstr>等线 Light</vt:lpstr>
      <vt:lpstr>思源黑体 CN Medium</vt:lpstr>
      <vt:lpstr>Arial</vt:lpstr>
      <vt:lpstr>Glamor</vt:lpstr>
      <vt:lpstr>Google Sans</vt:lpstr>
      <vt:lpstr>Google Sans Medium</vt:lpstr>
      <vt:lpstr>Office 主题​​</vt:lpstr>
      <vt:lpstr>INSERT  TITLE  HERE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TITLE</dc:title>
  <dc:creator>OneOne</dc:creator>
  <cp:lastModifiedBy>姜 十七</cp:lastModifiedBy>
  <cp:revision>44</cp:revision>
  <dcterms:created xsi:type="dcterms:W3CDTF">2020-07-28T12:56:00Z</dcterms:created>
  <dcterms:modified xsi:type="dcterms:W3CDTF">2023-06-25T04:42:45Z</dcterms:modified>
</cp:coreProperties>
</file>