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6" r:id="rId4"/>
    <p:sldId id="263" r:id="rId5"/>
    <p:sldId id="258" r:id="rId6"/>
    <p:sldId id="264" r:id="rId7"/>
    <p:sldId id="265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515F"/>
    <a:srgbClr val="EE8D2F"/>
    <a:srgbClr val="F25869"/>
    <a:srgbClr val="FFFFFF"/>
    <a:srgbClr val="FFB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ED08F-20AC-4F45-911B-5865C669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41830-477C-4E6C-A8D7-00D19DB152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9055" y="1981456"/>
            <a:ext cx="12192000" cy="1360474"/>
          </a:xfrm>
        </p:spPr>
        <p:txBody>
          <a:bodyPr>
            <a:noAutofit/>
          </a:bodyPr>
          <a:lstStyle/>
          <a:p>
            <a:pPr algn="l"/>
            <a:r>
              <a:rPr lang="en-US" altLang="zh-CN" sz="7200" dirty="0">
                <a:solidFill>
                  <a:schemeClr val="bg1"/>
                </a:solidFill>
                <a:latin typeface="等线" panose="02010600030101010101" pitchFamily="2" charset="-122"/>
              </a:rPr>
              <a:t>INSERT  TITLE  HERE</a:t>
            </a:r>
            <a:endParaRPr lang="zh-CN" altLang="en-US" sz="7200" dirty="0">
              <a:solidFill>
                <a:schemeClr val="bg1"/>
              </a:solidFill>
              <a:latin typeface="等线" panose="02010600030101010101" pitchFamily="2" charset="-122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689054" y="3535482"/>
            <a:ext cx="12192000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>
                <a:solidFill>
                  <a:schemeClr val="bg1"/>
                </a:solidFill>
                <a:latin typeface="等线" panose="02010600030101010101" pitchFamily="2" charset="-122"/>
              </a:rPr>
              <a:t>Add Your Text Here</a:t>
            </a:r>
            <a:endParaRPr lang="en-US" altLang="zh-CN" sz="2800" dirty="0">
              <a:solidFill>
                <a:schemeClr val="bg1"/>
              </a:solidFill>
              <a:latin typeface="等线" panose="02010600030101010101" pitchFamily="2" charset="-122"/>
            </a:endParaRPr>
          </a:p>
          <a:p>
            <a:endParaRPr lang="zh-CN" altLang="en-US" sz="4000" dirty="0">
              <a:solidFill>
                <a:srgbClr val="FFB649"/>
              </a:solidFill>
              <a:latin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431303"/>
            <a:ext cx="6440995" cy="6037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73191" y="6057365"/>
            <a:ext cx="3245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</a:rPr>
              <a:t>中国南京 </a:t>
            </a:r>
            <a:r>
              <a:rPr kumimoji="1" lang="en-US" altLang="zh-CN" sz="1400" b="1" dirty="0">
                <a:solidFill>
                  <a:schemeClr val="bg1"/>
                </a:solidFill>
              </a:rPr>
              <a:t>· </a:t>
            </a:r>
            <a:r>
              <a:rPr kumimoji="1" lang="en-GB" altLang="zh-CN" sz="1400" b="1" dirty="0">
                <a:solidFill>
                  <a:schemeClr val="bg1"/>
                </a:solidFill>
              </a:rPr>
              <a:t>Nanjing China</a:t>
            </a:r>
            <a:endParaRPr kumimoji="1"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2901575" y="1888507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EF515F"/>
                </a:solidFill>
                <a:latin typeface="Google Sans" panose="020B0803030502040204" pitchFamily="34" charset="0"/>
              </a:rPr>
              <a:t>01</a:t>
            </a:r>
            <a:endParaRPr lang="zh-CN" altLang="en-US" sz="3000" b="1" dirty="0">
              <a:solidFill>
                <a:srgbClr val="EF515F"/>
              </a:solidFill>
              <a:latin typeface="Google Sans" panose="020B0803030502040204" pitchFamily="34" charset="0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3915688" y="1854498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2901575" y="2626342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EF515F"/>
                </a:solidFill>
                <a:latin typeface="Google Sans" panose="020B0803030502040204" pitchFamily="34" charset="0"/>
              </a:rPr>
              <a:t>02</a:t>
            </a:r>
            <a:endParaRPr lang="zh-CN" altLang="en-US" sz="3000" b="1" dirty="0">
              <a:solidFill>
                <a:srgbClr val="EF515F"/>
              </a:solidFill>
              <a:latin typeface="Google Sans" panose="020B0803030502040204" pitchFamily="34" charset="0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3915688" y="2589081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2901575" y="3364177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EF515F"/>
                </a:solidFill>
                <a:latin typeface="Google Sans" panose="020B0803030502040204" pitchFamily="34" charset="0"/>
              </a:rPr>
              <a:t>03</a:t>
            </a:r>
            <a:endParaRPr lang="zh-CN" altLang="en-US" sz="3000" b="1" dirty="0">
              <a:solidFill>
                <a:srgbClr val="EF515F"/>
              </a:solidFill>
              <a:latin typeface="Google Sans" panose="020B0803030502040204" pitchFamily="34" charset="0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3915688" y="3323664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2901575" y="4102012"/>
            <a:ext cx="899258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000" b="1" dirty="0">
                <a:solidFill>
                  <a:srgbClr val="EF515F"/>
                </a:solidFill>
                <a:latin typeface="Google Sans" panose="020B0803030502040204" pitchFamily="34" charset="0"/>
              </a:rPr>
              <a:t>04</a:t>
            </a:r>
            <a:endParaRPr lang="zh-CN" altLang="en-US" sz="3000" b="1" dirty="0">
              <a:solidFill>
                <a:srgbClr val="EF515F"/>
              </a:solidFill>
              <a:latin typeface="Google Sans" panose="020B0803030502040204" pitchFamily="34" charset="0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3915688" y="4058246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0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30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1615297" y="967675"/>
            <a:ext cx="91793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dirty="0">
                <a:solidFill>
                  <a:srgbClr val="EF515F"/>
                </a:solidFill>
                <a:latin typeface="Google Sans" panose="020B0803030502040204" pitchFamily="34" charset="0"/>
              </a:rPr>
              <a:t>01</a:t>
            </a:r>
            <a:endParaRPr lang="zh-CN" altLang="en-US" sz="3600" b="1" dirty="0">
              <a:solidFill>
                <a:srgbClr val="EF515F"/>
              </a:solidFill>
              <a:latin typeface="Google Sans" panose="020B080303050204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1662710" y="1924978"/>
            <a:ext cx="8655572" cy="1360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dirty="0">
                <a:solidFill>
                  <a:schemeClr val="bg1"/>
                </a:solidFill>
                <a:latin typeface="等线" panose="02010600030101010101" pitchFamily="2" charset="-122"/>
              </a:rPr>
              <a:t>Add Your Text Here</a:t>
            </a:r>
            <a:endParaRPr lang="en-US" altLang="zh-CN" sz="7200" dirty="0">
              <a:solidFill>
                <a:schemeClr val="bg1"/>
              </a:solidFill>
              <a:latin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868324" y="1435346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bg1"/>
                </a:solidFill>
                <a:latin typeface="等线" panose="02010600030101010101" pitchFamily="2" charset="-122"/>
              </a:rPr>
              <a:t>TITLE</a:t>
            </a:r>
            <a:endParaRPr lang="zh-CN" altLang="en-US" sz="4000" dirty="0">
              <a:solidFill>
                <a:schemeClr val="bg1"/>
              </a:solidFill>
              <a:latin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36655" y="1532169"/>
            <a:ext cx="6281530" cy="129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Here, Add Your Text Here</a:t>
            </a:r>
            <a:endParaRPr lang="en-US" altLang="zh-CN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EF515F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 </a:t>
            </a:r>
            <a:r>
              <a:rPr lang="en-US" altLang="zh-CN" sz="14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EF515F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F515F"/>
                </a:solidFill>
                <a:latin typeface="Glamor" pitchFamily="50" charset="0"/>
              </a:rPr>
              <a:t> 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07919" y="0"/>
            <a:ext cx="91645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01801" y="1322104"/>
            <a:ext cx="246496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 Add Your Text Here</a:t>
            </a:r>
            <a:endParaRPr lang="en-US" altLang="zh-CN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868324" y="1435346"/>
            <a:ext cx="5231027" cy="904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bg1"/>
                </a:solidFill>
                <a:latin typeface="等线" panose="02010600030101010101" pitchFamily="2" charset="-122"/>
              </a:rPr>
              <a:t>Chart Slide</a:t>
            </a:r>
            <a:endParaRPr lang="zh-CN" altLang="en-US" sz="4000" dirty="0">
              <a:solidFill>
                <a:schemeClr val="bg1"/>
              </a:solidFill>
              <a:latin typeface="等线" panose="02010600030101010101" pitchFamily="2" charset="-122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401801" y="121552"/>
            <a:ext cx="3842940" cy="823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00" b="1" dirty="0">
                <a:solidFill>
                  <a:srgbClr val="EF515F"/>
                </a:solidFill>
                <a:latin typeface="Google Sans" panose="020B0803030502040204" pitchFamily="34" charset="0"/>
              </a:rPr>
              <a:t>01</a:t>
            </a:r>
            <a:r>
              <a:rPr lang="en-US" altLang="zh-CN" sz="1400" b="1" dirty="0">
                <a:solidFill>
                  <a:srgbClr val="EE8D2F"/>
                </a:solidFill>
                <a:latin typeface="Glamor" pitchFamily="50" charset="0"/>
              </a:rPr>
              <a:t>  </a:t>
            </a:r>
            <a:r>
              <a:rPr lang="en-US" altLang="zh-CN" sz="1400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</a:t>
            </a:r>
            <a:endParaRPr lang="zh-CN" altLang="en-US" sz="1400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  <a:p>
            <a:endParaRPr lang="zh-CN" altLang="en-US" sz="1400" b="1" dirty="0">
              <a:solidFill>
                <a:srgbClr val="EE8D2F"/>
              </a:solidFill>
              <a:latin typeface="Google Sans" panose="020B080303050204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8324" y="2339807"/>
            <a:ext cx="2464967" cy="88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Google Sans" panose="020B0803030502040204" pitchFamily="34" charset="0"/>
                <a:ea typeface="Noto Sans S Chinese DemiLight" panose="020B0400000000000000" pitchFamily="34" charset="-122"/>
              </a:rPr>
              <a:t>Add Your Text Here Add Your Text Here</a:t>
            </a:r>
            <a:endParaRPr lang="en-US" altLang="zh-CN" dirty="0">
              <a:solidFill>
                <a:schemeClr val="bg1"/>
              </a:solidFill>
              <a:latin typeface="Google Sans" panose="020B0803030502040204" pitchFamily="34" charset="0"/>
              <a:ea typeface="Noto Sans S Chinese DemiLight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4"/>
          <a:stretch>
            <a:fillRect/>
          </a:stretch>
        </p:blipFill>
        <p:spPr>
          <a:xfrm>
            <a:off x="5415571" y="1502076"/>
            <a:ext cx="5696568" cy="36995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765353" y="2221495"/>
            <a:ext cx="7002234" cy="1611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等线" panose="02010600030101010101" pitchFamily="2" charset="-122"/>
              </a:rPr>
              <a:t>THANK YOU FOR </a:t>
            </a:r>
            <a:endParaRPr lang="en-US" altLang="zh-CN" sz="5400" dirty="0">
              <a:solidFill>
                <a:schemeClr val="bg1"/>
              </a:solidFill>
              <a:latin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等线" panose="02010600030101010101" pitchFamily="2" charset="-122"/>
              </a:rPr>
              <a:t>YOUR ATTENTION</a:t>
            </a:r>
            <a:r>
              <a:rPr lang="zh-CN" altLang="en-US" sz="54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！</a:t>
            </a:r>
            <a:endParaRPr lang="zh-CN" altLang="en-US" sz="54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431303"/>
            <a:ext cx="6440995" cy="6037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73191" y="6057365"/>
            <a:ext cx="3245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</a:rPr>
              <a:t>中国南京 </a:t>
            </a:r>
            <a:r>
              <a:rPr kumimoji="1" lang="en-US" altLang="zh-CN" sz="1400" b="1" dirty="0">
                <a:solidFill>
                  <a:schemeClr val="bg1"/>
                </a:solidFill>
              </a:rPr>
              <a:t>· </a:t>
            </a:r>
            <a:r>
              <a:rPr kumimoji="1" lang="en-GB" altLang="zh-CN" sz="1400" b="1" dirty="0">
                <a:solidFill>
                  <a:schemeClr val="bg1"/>
                </a:solidFill>
              </a:rPr>
              <a:t>Nanjing China</a:t>
            </a:r>
            <a:endParaRPr kumimoji="1"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</Words>
  <Application>WPS 演示</Application>
  <PresentationFormat>宽屏</PresentationFormat>
  <Paragraphs>53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2" baseType="lpstr">
      <vt:lpstr>Arial</vt:lpstr>
      <vt:lpstr>宋体</vt:lpstr>
      <vt:lpstr>Wingdings</vt:lpstr>
      <vt:lpstr>等线</vt:lpstr>
      <vt:lpstr>Google Sans</vt:lpstr>
      <vt:lpstr>Yu Gothic UI Semibold</vt:lpstr>
      <vt:lpstr>Noto Sans S Chinese DemiLight</vt:lpstr>
      <vt:lpstr>Glamor</vt:lpstr>
      <vt:lpstr>思源黑体 CN Medium</vt:lpstr>
      <vt:lpstr>微软雅黑</vt:lpstr>
      <vt:lpstr>Arial Unicode MS</vt:lpstr>
      <vt:lpstr>等线 Light</vt:lpstr>
      <vt:lpstr>Calibri</vt:lpstr>
      <vt:lpstr>FFont-Family</vt:lpstr>
      <vt:lpstr>Office 主题​​</vt:lpstr>
      <vt:lpstr>INSERT  TITLE 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TITLE</dc:title>
  <dc:creator>OneOne</dc:creator>
  <cp:lastModifiedBy>冯生</cp:lastModifiedBy>
  <cp:revision>61</cp:revision>
  <dcterms:created xsi:type="dcterms:W3CDTF">2020-07-28T12:56:00Z</dcterms:created>
  <dcterms:modified xsi:type="dcterms:W3CDTF">2026-09-24T13:27:52Z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745287F32C8F4FF5B94DB853F8CE24EC_13</vt:lpwstr>
  </property>
  <property fmtid="{D5CDD505-2E9C-101B-9397-08002B2CF9AE}" pid="3" name="KSOProductBuildVer">
    <vt:lpwstr>2052-12.1.0.28505</vt:lpwstr>
  </property>
</Properties>
</file>